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2" r:id="rId2"/>
    <p:sldId id="325" r:id="rId3"/>
    <p:sldId id="327" r:id="rId4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>
      <p:cViewPr varScale="1">
        <p:scale>
          <a:sx n="101" d="100"/>
          <a:sy n="101" d="100"/>
        </p:scale>
        <p:origin x="984" y="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F8451-ADB1-4290-B0D2-ED7746252232}" type="datetimeFigureOut">
              <a:rPr lang="es-ES" smtClean="0"/>
              <a:pPr/>
              <a:t>10/10/2025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E4E8A-3CEC-4E3E-B41F-AE2D7A3DC9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E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6BE0A8F-4AA0-4ABC-BE97-ACC239097883}" type="datetime1">
              <a:rPr lang="es-E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10/10/2025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C5B68A2-55E0-4462-A8F5-9D25AF8F340D}" type="slidenum">
              <a:rPr lang="es-E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delas@ub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1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487488" y="1484784"/>
            <a:ext cx="9721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"/>
            </a:endParaRPr>
          </a:p>
          <a:p>
            <a:pPr algn="ctr"/>
            <a:r>
              <a:rPr lang="es-ES" sz="7200" b="1" strike="noStrike" spc="-1" dirty="0" err="1">
                <a:solidFill>
                  <a:srgbClr val="FFFFFF"/>
                </a:solidFill>
                <a:latin typeface="Calibri Light"/>
              </a:rPr>
              <a:t>Temps</a:t>
            </a:r>
            <a:r>
              <a:rPr lang="es-ES" sz="7200" b="1" strike="noStrike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z="7200" b="1" strike="noStrike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endParaRPr lang="es-ES" sz="6600" b="1" strike="noStrike" spc="-1" dirty="0">
              <a:solidFill>
                <a:srgbClr val="FFFFFF"/>
              </a:solidFill>
              <a:latin typeface="Calibri Light"/>
            </a:endParaRP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27448" y="5733256"/>
            <a:ext cx="9865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  <a:hlinkClick r:id="rId3"/>
              </a:rPr>
              <a:t>jdelas@ub.edu</a:t>
            </a:r>
            <a:endParaRPr lang="es-ES" b="0" strike="noStrike" spc="-1" dirty="0">
              <a:solidFill>
                <a:srgbClr val="FFFFFF"/>
              </a:solidFill>
              <a:latin typeface="Calibri Light"/>
            </a:endParaRPr>
          </a:p>
          <a:p>
            <a:r>
              <a:rPr lang="es-ES" spc="-1" dirty="0">
                <a:solidFill>
                  <a:srgbClr val="FFFFFF"/>
                </a:solidFill>
                <a:latin typeface="Calibri Light"/>
              </a:rPr>
              <a:t>10-10-25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2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23393" y="277277"/>
            <a:ext cx="1058517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Per ser eficaços és convenient la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cooperación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en l’àmbit social. Però no sempre és fàcil, ni habitual. 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Entitats entre si i l’administració i la societat civil. 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És per això que parlem de la conveniència d’aliances. 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En el nostre cas, el comú denominador és la resposta a una necessitat bàsica: l’alimentació. I l’entenem, a més a més, com eina facilitadora de la relació.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Portar menjar ens permet acostar-nos a persones que si no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tinguèssim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aquesta menjar no ho faríem.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19336" y="6398034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Temp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238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3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240" y="36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768145" y="908656"/>
            <a:ext cx="105851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spc="-1" dirty="0">
                <a:solidFill>
                  <a:srgbClr val="FFFFFF"/>
                </a:solidFill>
                <a:latin typeface="Calibri Light"/>
              </a:rPr>
              <a:t>Concretament amb la Fundació Ferrer, la Fundació </a:t>
            </a:r>
            <a:r>
              <a:rPr lang="ca-ES" sz="3200" spc="-1" dirty="0" err="1">
                <a:solidFill>
                  <a:srgbClr val="FFFFFF"/>
                </a:solidFill>
                <a:latin typeface="Calibri Light"/>
              </a:rPr>
              <a:t>Tochete</a:t>
            </a:r>
            <a:r>
              <a:rPr lang="ca-ES" sz="3200" spc="-1" dirty="0">
                <a:solidFill>
                  <a:srgbClr val="FFFFFF"/>
                </a:solidFill>
                <a:latin typeface="Calibri Light"/>
              </a:rPr>
              <a:t> hem parlat de moltes altres coses. De dutxes, entre d’altres. </a:t>
            </a:r>
          </a:p>
          <a:p>
            <a:pPr>
              <a:spcAft>
                <a:spcPts val="600"/>
              </a:spcAft>
            </a:pPr>
            <a:r>
              <a:rPr lang="ca-ES" sz="3200" spc="-1" dirty="0">
                <a:solidFill>
                  <a:srgbClr val="FFFFFF"/>
                </a:solidFill>
                <a:latin typeface="Calibri Light"/>
              </a:rPr>
              <a:t>I aquestes fundacions ens han permès aquesta primera temptativa que és aquesta reunió.</a:t>
            </a:r>
          </a:p>
          <a:p>
            <a:pPr>
              <a:spcAft>
                <a:spcPts val="600"/>
              </a:spcAft>
            </a:pPr>
            <a:r>
              <a:rPr lang="ca-ES" sz="3200" spc="-1" dirty="0">
                <a:solidFill>
                  <a:srgbClr val="FFFFFF"/>
                </a:solidFill>
                <a:latin typeface="Calibri Light"/>
              </a:rPr>
              <a:t>La idea és la complementarietat: què sabem fer uns, què podem aportar a altres, què principalment necessitem. 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9336" y="6398034"/>
            <a:ext cx="928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Temps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9072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17204</TotalTime>
  <Words>223</Words>
  <Application>Microsoft Office PowerPoint</Application>
  <PresentationFormat>Panorámica</PresentationFormat>
  <Paragraphs>31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ENTRENAMIENTO MARTES 08/09/2020</dc:title>
  <dc:creator>Vanessa Vazquez Lopez</dc:creator>
  <cp:lastModifiedBy>Jordi Delás</cp:lastModifiedBy>
  <cp:revision>103</cp:revision>
  <dcterms:created xsi:type="dcterms:W3CDTF">2020-09-07T22:33:00Z</dcterms:created>
  <dcterms:modified xsi:type="dcterms:W3CDTF">2025-10-10T05:10:33Z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  <property fmtid="{D5CDD505-2E9C-101B-9397-08002B2CF9AE}" pid="3" name="PresentationFormat">
    <vt:lpwstr>Personalizado</vt:lpwstr>
  </property>
  <property fmtid="{D5CDD505-2E9C-101B-9397-08002B2CF9AE}" pid="4" name="Slides">
    <vt:i4>17</vt:i4>
  </property>
</Properties>
</file>